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61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0" r:id="rId8"/>
    <p:sldId id="269" r:id="rId9"/>
    <p:sldId id="273" r:id="rId10"/>
    <p:sldId id="27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26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wmf>
</file>

<file path=ppt/media/image11.wmf>
</file>

<file path=ppt/media/image2.png>
</file>

<file path=ppt/media/image3.png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5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7253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7218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988927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91275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75182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1536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2326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8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261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471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21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43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731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2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324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380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7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  <p:sldLayoutId id="2147483973" r:id="rId12"/>
    <p:sldLayoutId id="2147483974" r:id="rId13"/>
    <p:sldLayoutId id="2147483975" r:id="rId14"/>
    <p:sldLayoutId id="2147483976" r:id="rId15"/>
    <p:sldLayoutId id="2147483977" r:id="rId16"/>
    <p:sldLayoutId id="214748397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0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906D6A-8FBE-40B1-A84F-CD71495C06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Omnidrone</a:t>
            </a:r>
            <a:r>
              <a:rPr lang="en-US" dirty="0"/>
              <a:t> tech test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C99B20-8F3C-4F4B-B882-22F75943DB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Alberto </a:t>
            </a:r>
            <a:r>
              <a:rPr lang="en-US" dirty="0" err="1"/>
              <a:t>Milá</a:t>
            </a:r>
            <a:r>
              <a:rPr lang="en-US" dirty="0"/>
              <a:t> Díaz</a:t>
            </a:r>
          </a:p>
        </p:txBody>
      </p:sp>
    </p:spTree>
    <p:extLst>
      <p:ext uri="{BB962C8B-B14F-4D97-AF65-F5344CB8AC3E}">
        <p14:creationId xmlns:p14="http://schemas.microsoft.com/office/powerpoint/2010/main" val="2146190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next, what is missing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478564" y="2399916"/>
            <a:ext cx="1076770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Animation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Integrate component system into serialization module.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Sounds.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Improve gameplay physics.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Localization system, integrate it into serialization module.</a:t>
            </a:r>
          </a:p>
        </p:txBody>
      </p:sp>
    </p:spTree>
    <p:extLst>
      <p:ext uri="{BB962C8B-B14F-4D97-AF65-F5344CB8AC3E}">
        <p14:creationId xmlns:p14="http://schemas.microsoft.com/office/powerpoint/2010/main" val="1074565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Packages</a:t>
            </a:r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FAE5D50B-6D1B-4EBF-AEA1-FF36BAFD41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399256"/>
              </p:ext>
            </p:extLst>
          </p:nvPr>
        </p:nvGraphicFramePr>
        <p:xfrm>
          <a:off x="295274" y="1076658"/>
          <a:ext cx="11543175" cy="26664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Image" r:id="rId3" imgW="13002840" imgH="3009240" progId="Photoshop.Image.13">
                  <p:embed/>
                </p:oleObj>
              </mc:Choice>
              <mc:Fallback>
                <p:oleObj name="Image" r:id="rId3" imgW="13002840" imgH="3009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274" y="1076658"/>
                        <a:ext cx="11543175" cy="26664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8417608" y="3872548"/>
            <a:ext cx="326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SFML: graphic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PugiXml</a:t>
            </a:r>
            <a:r>
              <a:rPr lang="en-US" sz="2000" dirty="0"/>
              <a:t>: xml handler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B6D7311-A088-4CF5-9B5F-B9703F3FD5DF}"/>
              </a:ext>
            </a:extLst>
          </p:cNvPr>
          <p:cNvSpPr txBox="1"/>
          <p:nvPr/>
        </p:nvSpPr>
        <p:spPr>
          <a:xfrm>
            <a:off x="4698762" y="3872548"/>
            <a:ext cx="36248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Main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Main renderer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Serialization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Entity component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Ui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Core helpers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7E147F7-CAAE-4751-BC33-BE891C85DB2F}"/>
              </a:ext>
            </a:extLst>
          </p:cNvPr>
          <p:cNvSpPr txBox="1"/>
          <p:nvPr/>
        </p:nvSpPr>
        <p:spPr>
          <a:xfrm>
            <a:off x="509898" y="3872548"/>
            <a:ext cx="36248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screens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states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Specific game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Main game loop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93105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1042588" y="4882100"/>
            <a:ext cx="836633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GameTimer</a:t>
            </a:r>
            <a:r>
              <a:rPr lang="en-US" sz="2000" dirty="0"/>
              <a:t> limits to 60pfs.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StateManager</a:t>
            </a:r>
            <a:r>
              <a:rPr lang="en-US" sz="2000" dirty="0"/>
              <a:t> has all the game states.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Render happens at the very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There are two render layers, the World and the UI. The World layer is rendered first and then the UI layer.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9CEA4A00-491A-479E-AA53-9DC50CDD42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6646045"/>
              </p:ext>
            </p:extLst>
          </p:nvPr>
        </p:nvGraphicFramePr>
        <p:xfrm>
          <a:off x="602923" y="1035670"/>
          <a:ext cx="10322097" cy="3621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1" name="Image" r:id="rId3" imgW="13002840" imgH="4558680" progId="Photoshop.Image.13">
                  <p:embed/>
                </p:oleObj>
              </mc:Choice>
              <mc:Fallback>
                <p:oleObj name="Image" r:id="rId3" imgW="13002840" imgH="4558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2923" y="1035670"/>
                        <a:ext cx="10322097" cy="3621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1358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Serialization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293941" y="1130496"/>
            <a:ext cx="441479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Serialization uses </a:t>
            </a:r>
            <a:r>
              <a:rPr lang="en-US" sz="2000" dirty="0" err="1"/>
              <a:t>pugixml</a:t>
            </a:r>
            <a:r>
              <a:rPr lang="en-US" sz="2000" dirty="0"/>
              <a:t> to save and load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Is used by: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Screens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Game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AppConfig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GameConfig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GameSaveData</a:t>
            </a:r>
            <a:endParaRPr lang="en-US" sz="2000" dirty="0"/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4723DD4B-F0BF-4857-86E3-46CA1DD755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032609"/>
              </p:ext>
            </p:extLst>
          </p:nvPr>
        </p:nvGraphicFramePr>
        <p:xfrm>
          <a:off x="3873650" y="1759035"/>
          <a:ext cx="8102049" cy="4453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4" name="Image" r:id="rId3" imgW="13002840" imgH="7148880" progId="Photoshop.Image.13">
                  <p:embed/>
                </p:oleObj>
              </mc:Choice>
              <mc:Fallback>
                <p:oleObj name="Image" r:id="rId3" imgW="13002840" imgH="714888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39CBB824-C747-40A3-830C-5B76CE727B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73650" y="1759035"/>
                        <a:ext cx="8102049" cy="44537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3248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Settings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926329" y="5182190"/>
            <a:ext cx="74741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Settings is a singleton that contains some modules that we want quick access from any part of the game.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status contains the status of the gameplay, points, remaining lives, etc..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413E0DA5-F472-49A8-86A5-0F38A9F144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0360693"/>
              </p:ext>
            </p:extLst>
          </p:nvPr>
        </p:nvGraphicFramePr>
        <p:xfrm>
          <a:off x="1047305" y="992228"/>
          <a:ext cx="9019641" cy="4035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8" name="Image" r:id="rId3" imgW="13002840" imgH="5815800" progId="Photoshop.Image.13">
                  <p:embed/>
                </p:oleObj>
              </mc:Choice>
              <mc:Fallback>
                <p:oleObj name="Image" r:id="rId3" imgW="13002840" imgH="58158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7305" y="992228"/>
                        <a:ext cx="9019641" cy="4035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5018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Entity component system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1122882" y="5410487"/>
            <a:ext cx="76963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Classic pattern of an entity component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Example: an UI button has </a:t>
            </a:r>
            <a:r>
              <a:rPr lang="en-US" sz="2000" dirty="0" err="1"/>
              <a:t>CButtonComponent</a:t>
            </a:r>
            <a:r>
              <a:rPr lang="en-US" sz="2000" dirty="0"/>
              <a:t>, </a:t>
            </a:r>
            <a:r>
              <a:rPr lang="en-US" sz="2000" dirty="0" err="1"/>
              <a:t>CSpriteComponent</a:t>
            </a:r>
            <a:r>
              <a:rPr lang="en-US" sz="2000" dirty="0"/>
              <a:t> and </a:t>
            </a:r>
            <a:r>
              <a:rPr lang="en-US" sz="2000" dirty="0" err="1"/>
              <a:t>CTextComponent</a:t>
            </a:r>
            <a:r>
              <a:rPr lang="en-US" sz="2000" dirty="0"/>
              <a:t>. </a:t>
            </a:r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647C455E-2AD1-474B-BDA7-9DDBE7FC4F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625232"/>
              </p:ext>
            </p:extLst>
          </p:nvPr>
        </p:nvGraphicFramePr>
        <p:xfrm>
          <a:off x="1209675" y="939681"/>
          <a:ext cx="8361615" cy="4237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2" name="Image" r:id="rId3" imgW="13002840" imgH="6590160" progId="Photoshop.Image.13">
                  <p:embed/>
                </p:oleObj>
              </mc:Choice>
              <mc:Fallback>
                <p:oleObj name="Image" r:id="rId3" imgW="13002840" imgH="6590160" progId="Photoshop.Image.13">
                  <p:embed/>
                  <p:pic>
                    <p:nvPicPr>
                      <p:cNvPr id="7" name="Objeto 6">
                        <a:extLst>
                          <a:ext uri="{FF2B5EF4-FFF2-40B4-BE49-F238E27FC236}">
                            <a16:creationId xmlns:a16="http://schemas.microsoft.com/office/drawing/2014/main" id="{7AFF611D-D5C1-447A-AAE1-B7235A405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09675" y="939681"/>
                        <a:ext cx="8361615" cy="4237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6954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State manager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1444239" y="5433185"/>
            <a:ext cx="85714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State manager has all the states of the game registered.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sate requests the next state depending on game 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Usually a state has the UI screen to display elements.</a:t>
            </a:r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A2527F21-B3FE-4B54-BAF7-739B57CD79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5945743"/>
              </p:ext>
            </p:extLst>
          </p:nvPr>
        </p:nvGraphicFramePr>
        <p:xfrm>
          <a:off x="1444239" y="1087656"/>
          <a:ext cx="8771812" cy="4146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0" name="Image" r:id="rId3" imgW="13002840" imgH="6145920" progId="Photoshop.Image.13">
                  <p:embed/>
                </p:oleObj>
              </mc:Choice>
              <mc:Fallback>
                <p:oleObj name="Image" r:id="rId3" imgW="13002840" imgH="614592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1B71FF39-0B03-4E52-BF9C-A2806B2AFD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44239" y="1087656"/>
                        <a:ext cx="8771812" cy="41465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0241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Screen system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85458" y="1425696"/>
            <a:ext cx="39567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Screen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screen loads all the data from a file using a serialization </a:t>
            </a:r>
            <a:r>
              <a:rPr lang="en-US" sz="2000" dirty="0" err="1"/>
              <a:t>ScreenDescriptor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All the game screens derive from </a:t>
            </a:r>
            <a:r>
              <a:rPr lang="en-US" sz="2000" dirty="0" err="1"/>
              <a:t>CScreenBase</a:t>
            </a:r>
            <a:r>
              <a:rPr lang="en-US" sz="2000" dirty="0"/>
              <a:t> that has all the </a:t>
            </a:r>
            <a:r>
              <a:rPr lang="en-US" sz="2000" dirty="0" err="1"/>
              <a:t>GameObjects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Usually a screen is inside a game state.</a:t>
            </a:r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9AD25782-562F-478E-8157-4DCD1A5783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8004611"/>
              </p:ext>
            </p:extLst>
          </p:nvPr>
        </p:nvGraphicFramePr>
        <p:xfrm>
          <a:off x="4042161" y="1041652"/>
          <a:ext cx="8000033" cy="5099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6" name="Image" r:id="rId3" imgW="13002840" imgH="8291880" progId="Photoshop.Image.13">
                  <p:embed/>
                </p:oleObj>
              </mc:Choice>
              <mc:Fallback>
                <p:oleObj name="Image" r:id="rId3" imgW="13002840" imgH="829188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AF42B04E-1C05-4A8D-907F-840DAEC825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42161" y="1041652"/>
                        <a:ext cx="8000033" cy="50994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2465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Spawning tower block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564022" y="5022938"/>
            <a:ext cx="106309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Two </a:t>
            </a:r>
            <a:r>
              <a:rPr lang="en-US" sz="2000" dirty="0" err="1"/>
              <a:t>spawing</a:t>
            </a:r>
            <a:r>
              <a:rPr lang="en-US" sz="2000" dirty="0"/>
              <a:t> areas, left and 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When spawned it sets a random angle, position and speed.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Oscillation of the tower is linked with the current progression. The taller the difficult.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45806DF3-72F7-4BCA-B763-CE02FC4B30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6309752"/>
              </p:ext>
            </p:extLst>
          </p:nvPr>
        </p:nvGraphicFramePr>
        <p:xfrm>
          <a:off x="2063809" y="837370"/>
          <a:ext cx="7113929" cy="40977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" name="Image" r:id="rId3" imgW="13002840" imgH="7491960" progId="Photoshop.Image.13">
                  <p:embed/>
                </p:oleObj>
              </mc:Choice>
              <mc:Fallback>
                <p:oleObj name="Image" r:id="rId3" imgW="13002840" imgH="7491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3809" y="837370"/>
                        <a:ext cx="7113929" cy="40977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2196338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Berlí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Berlín</Template>
  <TotalTime>103</TotalTime>
  <Words>311</Words>
  <Application>Microsoft Office PowerPoint</Application>
  <PresentationFormat>Panorámica</PresentationFormat>
  <Paragraphs>55</Paragraphs>
  <Slides>10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2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Trebuchet MS</vt:lpstr>
      <vt:lpstr>Berlín</vt:lpstr>
      <vt:lpstr>Image</vt:lpstr>
      <vt:lpstr>Adobe Photoshop Image</vt:lpstr>
      <vt:lpstr>Omnidrone tech test</vt:lpstr>
      <vt:lpstr>Packages</vt:lpstr>
      <vt:lpstr>Pipeline</vt:lpstr>
      <vt:lpstr>Serialization</vt:lpstr>
      <vt:lpstr>Settings</vt:lpstr>
      <vt:lpstr>Entity component system</vt:lpstr>
      <vt:lpstr>State manager</vt:lpstr>
      <vt:lpstr>Screen system</vt:lpstr>
      <vt:lpstr>Spawning tower block</vt:lpstr>
      <vt:lpstr>What’s next, what is missing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Omnidrone tech test</dc:title>
  <dc:creator>Alberto Mila Diaz</dc:creator>
  <cp:lastModifiedBy>Alberto Mila Diaz</cp:lastModifiedBy>
  <cp:revision>9</cp:revision>
  <dcterms:created xsi:type="dcterms:W3CDTF">2018-12-30T08:37:55Z</dcterms:created>
  <dcterms:modified xsi:type="dcterms:W3CDTF">2018-12-30T10:24:03Z</dcterms:modified>
</cp:coreProperties>
</file>

<file path=docProps/thumbnail.jpeg>
</file>